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4" r:id="rId115"/>
    <p:sldId id="425" r:id="rId116"/>
    <p:sldId id="423" r:id="rId117"/>
    <p:sldId id="426" r:id="rId118"/>
    <p:sldId id="279"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dirty="0"/>
              <a:t>Conclusion (seeds)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33733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3120</TotalTime>
  <Words>3631</Words>
  <Application>Microsoft Office PowerPoint</Application>
  <PresentationFormat>Widescreen</PresentationFormat>
  <Paragraphs>936</Paragraphs>
  <Slides>118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Conclusion (seeds)</vt:lpstr>
      <vt:lpstr>Literature Survey</vt:lpstr>
      <vt:lpstr>Conclusion</vt:lpstr>
      <vt:lpstr>What’s next</vt:lpstr>
      <vt:lpstr>Link to all the visualization for measurements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244</cp:revision>
  <dcterms:created xsi:type="dcterms:W3CDTF">2020-04-21T09:35:12Z</dcterms:created>
  <dcterms:modified xsi:type="dcterms:W3CDTF">2020-05-27T10:58:35Z</dcterms:modified>
</cp:coreProperties>
</file>